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14" autoAdjust="0"/>
    <p:restoredTop sz="65330" autoAdjust="0"/>
  </p:normalViewPr>
  <p:slideViewPr>
    <p:cSldViewPr snapToGrid="0">
      <p:cViewPr varScale="1">
        <p:scale>
          <a:sx n="54" d="100"/>
          <a:sy n="54" d="100"/>
        </p:scale>
        <p:origin x="-104" y="-9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printerSettings" Target="printerSettings/printerSettings1.bin"/><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10/20/15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10/20/15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everything working</a:t>
            </a:r>
            <a:r>
              <a:rPr lang="en-US" baseline="0" dirty="0" smtClean="0"/>
              <a:t> it is time to update the patch version and commit </a:t>
            </a:r>
            <a:r>
              <a:rPr lang="en-US" baseline="0" smtClean="0"/>
              <a:t>the changes.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Courier New" panose="02070309020205020404" pitchFamily="49" charset="0"/>
                <a:cs typeface="Courier New" panose="02070309020205020404" pitchFamily="49" charset="0"/>
              </a:rPr>
              <a:t>cookbook_file</a:t>
            </a:r>
            <a:r>
              <a:rPr lang="en-US" sz="3733" dirty="0">
                <a:latin typeface="Courier New" panose="02070309020205020404" pitchFamily="49" charset="0"/>
                <a:cs typeface="Courier New" panose="02070309020205020404" pitchFamily="49" charset="0"/>
              </a:rPr>
              <a:t> </a:t>
            </a:r>
            <a:r>
              <a:rPr lang="uk-UA" sz="3733" dirty="0" smtClean="0">
                <a:latin typeface="Courier New" panose="02070309020205020404" pitchFamily="49" charset="0"/>
                <a:cs typeface="Courier New" panose="02070309020205020404" pitchFamily="49" charset="0"/>
              </a:rPr>
              <a:t>'</a:t>
            </a:r>
            <a:r>
              <a:rPr lang="en-US" sz="3733" dirty="0" smtClean="0">
                <a:latin typeface="Courier New" panose="02070309020205020404" pitchFamily="49" charset="0"/>
                <a:cs typeface="Courier New" panose="02070309020205020404" pitchFamily="49" charset="0"/>
              </a:rPr>
              <a:t>/</a:t>
            </a:r>
            <a:r>
              <a:rPr lang="en-US" sz="3733" dirty="0" err="1">
                <a:latin typeface="Courier New" panose="02070309020205020404" pitchFamily="49" charset="0"/>
                <a:cs typeface="Courier New" panose="02070309020205020404" pitchFamily="49" charset="0"/>
              </a:rPr>
              <a:t>var</a:t>
            </a:r>
            <a:r>
              <a:rPr lang="en-US" sz="3733" dirty="0">
                <a:latin typeface="Courier New" panose="02070309020205020404" pitchFamily="49" charset="0"/>
                <a:cs typeface="Courier New" panose="02070309020205020404" pitchFamily="49" charset="0"/>
              </a:rPr>
              <a:t>/www/</a:t>
            </a:r>
            <a:r>
              <a:rPr lang="en-US" sz="3733" dirty="0" err="1" smtClean="0">
                <a:latin typeface="Courier New" panose="02070309020205020404" pitchFamily="49" charset="0"/>
                <a:cs typeface="Courier New" panose="02070309020205020404" pitchFamily="49" charset="0"/>
              </a:rPr>
              <a:t>index.html</a:t>
            </a:r>
            <a:r>
              <a:rPr lang="uk-UA" sz="3733" dirty="0" smtClean="0">
                <a:latin typeface="Courier New" panose="02070309020205020404" pitchFamily="49" charset="0"/>
                <a:cs typeface="Courier New" panose="02070309020205020404" pitchFamily="49" charset="0"/>
              </a:rPr>
              <a:t>'</a:t>
            </a:r>
            <a:r>
              <a:rPr lang="en-US" sz="3733" dirty="0" smtClean="0">
                <a:latin typeface="Courier New" panose="02070309020205020404" pitchFamily="49" charset="0"/>
                <a:cs typeface="Courier New" panose="02070309020205020404" pitchFamily="49" charset="0"/>
              </a:rPr>
              <a:t> </a:t>
            </a:r>
            <a:r>
              <a:rPr lang="en-US" sz="3733" dirty="0">
                <a:latin typeface="Courier New" panose="02070309020205020404" pitchFamily="49" charset="0"/>
                <a:cs typeface="Courier New" panose="02070309020205020404" pitchFamily="49" charset="0"/>
              </a:rPr>
              <a:t>do</a:t>
            </a:r>
          </a:p>
          <a:p>
            <a:r>
              <a:rPr lang="en-US" sz="3733" dirty="0">
                <a:latin typeface="Courier New" panose="02070309020205020404" pitchFamily="49" charset="0"/>
                <a:cs typeface="Courier New" panose="02070309020205020404" pitchFamily="49" charset="0"/>
              </a:rPr>
              <a:t>  source </a:t>
            </a:r>
            <a:r>
              <a:rPr lang="uk-UA" sz="3733" dirty="0" smtClean="0">
                <a:latin typeface="Courier New" panose="02070309020205020404" pitchFamily="49" charset="0"/>
                <a:cs typeface="Courier New" panose="02070309020205020404" pitchFamily="49" charset="0"/>
              </a:rPr>
              <a:t>'</a:t>
            </a:r>
            <a:r>
              <a:rPr lang="en-US" sz="3733" dirty="0" err="1" smtClean="0">
                <a:latin typeface="Courier New" panose="02070309020205020404" pitchFamily="49" charset="0"/>
                <a:cs typeface="Courier New" panose="02070309020205020404" pitchFamily="49" charset="0"/>
              </a:rPr>
              <a:t>index.html</a:t>
            </a:r>
            <a:r>
              <a:rPr lang="uk-UA" sz="3733" dirty="0" smtClean="0">
                <a:latin typeface="Courier New" panose="02070309020205020404" pitchFamily="49" charset="0"/>
                <a:cs typeface="Courier New" panose="02070309020205020404" pitchFamily="49" charset="0"/>
              </a:rPr>
              <a:t>'</a:t>
            </a:r>
            <a:endParaRPr lang="en-US" sz="3733" dirty="0">
              <a:latin typeface="Courier New" panose="02070309020205020404" pitchFamily="49" charset="0"/>
              <a:cs typeface="Courier New" panose="02070309020205020404" pitchFamily="49" charset="0"/>
            </a:endParaRPr>
          </a:p>
          <a:p>
            <a:r>
              <a:rPr lang="en-US" sz="3733"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Courier New" panose="02070309020205020404" pitchFamily="49" charset="0"/>
                <a:cs typeface="Courier New" panose="02070309020205020404" pitchFamily="49" charset="0"/>
              </a:rPr>
              <a:t>template </a:t>
            </a:r>
            <a:r>
              <a:rPr lang="uk-UA" sz="3733" dirty="0" smtClean="0">
                <a:latin typeface="Courier New" panose="02070309020205020404" pitchFamily="49" charset="0"/>
                <a:cs typeface="Courier New" panose="02070309020205020404" pitchFamily="49" charset="0"/>
              </a:rPr>
              <a:t>'</a:t>
            </a:r>
            <a:r>
              <a:rPr lang="en-US" sz="3733" dirty="0" smtClean="0">
                <a:latin typeface="Courier New" panose="02070309020205020404" pitchFamily="49" charset="0"/>
                <a:cs typeface="Courier New" panose="02070309020205020404" pitchFamily="49" charset="0"/>
              </a:rPr>
              <a:t>/</a:t>
            </a:r>
            <a:r>
              <a:rPr lang="en-US" sz="3733" dirty="0" err="1">
                <a:latin typeface="Courier New" panose="02070309020205020404" pitchFamily="49" charset="0"/>
                <a:cs typeface="Courier New" panose="02070309020205020404" pitchFamily="49" charset="0"/>
              </a:rPr>
              <a:t>var</a:t>
            </a:r>
            <a:r>
              <a:rPr lang="en-US" sz="3733" dirty="0">
                <a:latin typeface="Courier New" panose="02070309020205020404" pitchFamily="49" charset="0"/>
                <a:cs typeface="Courier New" panose="02070309020205020404" pitchFamily="49" charset="0"/>
              </a:rPr>
              <a:t>/www/</a:t>
            </a:r>
            <a:r>
              <a:rPr lang="en-US" sz="3733" dirty="0" err="1" smtClean="0">
                <a:latin typeface="Courier New" panose="02070309020205020404" pitchFamily="49" charset="0"/>
                <a:cs typeface="Courier New" panose="02070309020205020404" pitchFamily="49" charset="0"/>
              </a:rPr>
              <a:t>index.html</a:t>
            </a:r>
            <a:r>
              <a:rPr lang="uk-UA" sz="3733" dirty="0" smtClean="0">
                <a:latin typeface="Courier New" panose="02070309020205020404" pitchFamily="49" charset="0"/>
                <a:cs typeface="Courier New" panose="02070309020205020404" pitchFamily="49" charset="0"/>
              </a:rPr>
              <a:t>'</a:t>
            </a:r>
            <a:r>
              <a:rPr lang="en-US" sz="3733" dirty="0" smtClean="0">
                <a:latin typeface="Courier New" panose="02070309020205020404" pitchFamily="49" charset="0"/>
                <a:cs typeface="Courier New" panose="02070309020205020404" pitchFamily="49" charset="0"/>
              </a:rPr>
              <a:t> </a:t>
            </a:r>
            <a:r>
              <a:rPr lang="en-US" sz="3733" dirty="0">
                <a:latin typeface="Courier New" panose="02070309020205020404" pitchFamily="49" charset="0"/>
                <a:cs typeface="Courier New" panose="02070309020205020404" pitchFamily="49" charset="0"/>
              </a:rPr>
              <a:t>do</a:t>
            </a:r>
          </a:p>
          <a:p>
            <a:r>
              <a:rPr lang="en-US" sz="3733" dirty="0">
                <a:latin typeface="Courier New" panose="02070309020205020404" pitchFamily="49" charset="0"/>
                <a:cs typeface="Courier New" panose="02070309020205020404" pitchFamily="49" charset="0"/>
              </a:rPr>
              <a:t>  source </a:t>
            </a:r>
            <a:r>
              <a:rPr lang="uk-UA" sz="3733" dirty="0" smtClean="0">
                <a:latin typeface="Courier New" panose="02070309020205020404" pitchFamily="49" charset="0"/>
                <a:cs typeface="Courier New" panose="02070309020205020404" pitchFamily="49" charset="0"/>
              </a:rPr>
              <a:t>'</a:t>
            </a:r>
            <a:r>
              <a:rPr lang="en-US" sz="3733" dirty="0" err="1" smtClean="0">
                <a:latin typeface="Courier New" panose="02070309020205020404" pitchFamily="49" charset="0"/>
                <a:cs typeface="Courier New" panose="02070309020205020404" pitchFamily="49" charset="0"/>
              </a:rPr>
              <a:t>index.html.erb</a:t>
            </a:r>
            <a:r>
              <a:rPr lang="uk-UA" sz="3733" dirty="0" smtClean="0">
                <a:latin typeface="Courier New" panose="02070309020205020404" pitchFamily="49" charset="0"/>
                <a:cs typeface="Courier New" panose="02070309020205020404" pitchFamily="49" charset="0"/>
              </a:rPr>
              <a:t>'</a:t>
            </a:r>
            <a:endParaRPr lang="en-US" sz="3733" dirty="0">
              <a:latin typeface="Courier New" panose="02070309020205020404" pitchFamily="49" charset="0"/>
              <a:cs typeface="Courier New" panose="02070309020205020404" pitchFamily="49" charset="0"/>
            </a:endParaRPr>
          </a:p>
          <a:p>
            <a:r>
              <a:rPr lang="en-US" sz="3733"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Understand when 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Courier New" panose="02070309020205020404" pitchFamily="49" charset="0"/>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17008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018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629436"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132377"/>
            <a:ext cx="14629436" cy="1519383"/>
          </a:xfrm>
        </p:spPr>
        <p:txBody>
          <a:bodyPr/>
          <a:lstStyle/>
          <a:p>
            <a:r>
              <a:rPr lang="en-US" sz="3600" dirty="0" smtClean="0"/>
              <a:t>$ cd ~</a:t>
            </a:r>
          </a:p>
          <a:p>
            <a:r>
              <a:rPr lang="en-US" sz="3600" dirty="0" smtClean="0"/>
              <a:t>$ chef generate template cookbooks/apache index.html</a:t>
            </a:r>
            <a:endParaRPr lang="en-US" sz="3600" dirty="0"/>
          </a:p>
        </p:txBody>
      </p:sp>
      <p:sp>
        <p:nvSpPr>
          <p:cNvPr id="5" name="Rectangle 4"/>
          <p:cNvSpPr/>
          <p:nvPr/>
        </p:nvSpPr>
        <p:spPr bwMode="auto">
          <a:xfrm>
            <a:off x="1120566" y="3749040"/>
            <a:ext cx="14629974" cy="5548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7337247" y="1811159"/>
            <a:ext cx="6249536" cy="320448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7125596" y="2493284"/>
            <a:ext cx="6451093" cy="252710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46391" y="4280921"/>
            <a:ext cx="5333996" cy="87314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456972" y="3010758"/>
            <a:ext cx="10129809" cy="2004884"/>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3151254" y="4327964"/>
            <a:ext cx="10425436" cy="69242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smtClean="0"/>
              <a:t>[</a:t>
            </a:r>
            <a:r>
              <a:rPr lang="uk-UA" dirty="0" smtClean="0"/>
              <a:t>'</a:t>
            </a:r>
            <a:r>
              <a:rPr lang="en-US" dirty="0" err="1" smtClean="0"/>
              <a:t>ipaddress</a:t>
            </a:r>
            <a:r>
              <a:rPr lang="uk-UA" dirty="0" smtClean="0"/>
              <a:t>'</a:t>
            </a:r>
            <a:r>
              <a:rPr lang="en-US" dirty="0" smtClean="0"/>
              <a:t>]</a:t>
            </a:r>
            <a:r>
              <a:rPr lang="en-US" dirty="0"/>
              <a:t>}&lt;/h2&gt;</a:t>
            </a:r>
          </a:p>
          <a:p>
            <a:r>
              <a:rPr lang="en-US" dirty="0" smtClean="0"/>
              <a:t>    &lt;</a:t>
            </a:r>
            <a:r>
              <a:rPr lang="en-US" dirty="0"/>
              <a:t>h2&gt;hostname: #{node</a:t>
            </a:r>
            <a:r>
              <a:rPr lang="en-US" dirty="0" smtClean="0"/>
              <a:t>[</a:t>
            </a:r>
            <a:r>
              <a:rPr lang="uk-UA" dirty="0" smtClean="0"/>
              <a:t>'</a:t>
            </a:r>
            <a:r>
              <a:rPr lang="en-US" dirty="0" smtClean="0"/>
              <a:t>hostname</a:t>
            </a:r>
            <a:r>
              <a:rPr lang="uk-UA" dirty="0" smtClean="0"/>
              <a:t>'</a:t>
            </a:r>
            <a:r>
              <a:rPr lang="en-US" dirty="0" smtClean="0"/>
              <a:t>]</a:t>
            </a:r>
            <a:r>
              <a:rPr lang="en-US" dirty="0"/>
              <a:t>}&lt;/h2&gt;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uk-UA" dirty="0" smtClean="0"/>
              <a:t>'</a:t>
            </a:r>
            <a:r>
              <a:rPr lang="en-US" dirty="0" err="1" smtClean="0"/>
              <a:t>ipaddress</a:t>
            </a:r>
            <a:r>
              <a:rPr lang="uk-UA" dirty="0" smtClean="0"/>
              <a:t>'</a:t>
            </a:r>
            <a:r>
              <a:rPr lang="en-US" dirty="0" smtClean="0"/>
              <a:t>] %&gt;&lt;</a:t>
            </a:r>
            <a:r>
              <a:rPr lang="en-US" dirty="0"/>
              <a:t>/h2&gt;</a:t>
            </a:r>
          </a:p>
          <a:p>
            <a:r>
              <a:rPr lang="en-US" dirty="0" smtClean="0"/>
              <a:t>    &lt;</a:t>
            </a:r>
            <a:r>
              <a:rPr lang="en-US" dirty="0"/>
              <a:t>h2&gt;hostname: </a:t>
            </a:r>
            <a:r>
              <a:rPr lang="en-US" dirty="0" smtClean="0"/>
              <a:t>&lt;%= node[</a:t>
            </a:r>
            <a:r>
              <a:rPr lang="uk-UA" dirty="0" smtClean="0"/>
              <a:t>'</a:t>
            </a:r>
            <a:r>
              <a:rPr lang="en-US" dirty="0" smtClean="0"/>
              <a:t>hostname</a:t>
            </a:r>
            <a:r>
              <a:rPr lang="uk-UA" dirty="0" smtClean="0"/>
              <a:t>'</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smtClean="0"/>
              <a:t>[</a:t>
            </a:r>
            <a:r>
              <a:rPr lang="uk-UA" dirty="0" smtClean="0"/>
              <a:t>'</a:t>
            </a:r>
            <a:r>
              <a:rPr lang="en-US" dirty="0" err="1" smtClean="0"/>
              <a:t>ipaddress</a:t>
            </a:r>
            <a:r>
              <a:rPr lang="uk-UA" dirty="0" smtClean="0"/>
              <a:t>'</a:t>
            </a:r>
            <a:r>
              <a:rPr lang="en-US" dirty="0" smtClean="0"/>
              <a:t>]}&lt;/h2&gt;</a:t>
            </a:r>
            <a:endParaRPr lang="en-US" dirty="0"/>
          </a:p>
          <a:p>
            <a:r>
              <a:rPr lang="en-US" dirty="0" smtClean="0"/>
              <a:t>&lt;h2&gt;HOSTNAME </a:t>
            </a:r>
            <a:r>
              <a:rPr lang="en-US" dirty="0"/>
              <a:t>: #{node</a:t>
            </a:r>
            <a:r>
              <a:rPr lang="en-US" dirty="0" smtClean="0"/>
              <a:t>[</a:t>
            </a:r>
            <a:r>
              <a:rPr lang="uk-UA" dirty="0" smtClean="0"/>
              <a:t>'</a:t>
            </a:r>
            <a:r>
              <a:rPr lang="en-US" dirty="0" smtClean="0"/>
              <a:t>hostname</a:t>
            </a:r>
            <a:r>
              <a:rPr lang="uk-UA" dirty="0" smtClean="0"/>
              <a:t>'</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t>
            </a:r>
            <a:r>
              <a:rPr lang="uk-UA" dirty="0" smtClean="0"/>
              <a:t>'</a:t>
            </a:r>
            <a:r>
              <a:rPr lang="en-US" dirty="0" smtClean="0"/>
              <a:t>apache2</a:t>
            </a:r>
            <a:r>
              <a:rPr lang="uk-UA" dirty="0" smtClean="0"/>
              <a:t>'</a:t>
            </a:r>
            <a:endParaRPr lang="en-US" dirty="0" smtClean="0"/>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smtClean="0"/>
          </a:p>
          <a:p>
            <a:r>
              <a:rPr lang="en-US" dirty="0" smtClean="0"/>
              <a:t>service </a:t>
            </a:r>
            <a:r>
              <a:rPr lang="uk-UA" dirty="0" smtClean="0"/>
              <a:t>'</a:t>
            </a:r>
            <a:r>
              <a:rPr lang="en-US" dirty="0" smtClean="0"/>
              <a:t>apache2</a:t>
            </a:r>
            <a:r>
              <a:rPr lang="uk-UA" dirty="0" smtClean="0"/>
              <a:t>'</a:t>
            </a:r>
            <a:r>
              <a:rPr lang="en-US" dirty="0" smtClean="0"/>
              <a:t>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smtClean="0"/>
              <a:t>????????????????????</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do</a:t>
            </a:r>
          </a:p>
          <a:p>
            <a:r>
              <a:rPr lang="en-US" dirty="0" smtClean="0"/>
              <a:t>  source </a:t>
            </a:r>
            <a:r>
              <a:rPr lang="uk-UA" dirty="0" smtClean="0"/>
              <a:t>'</a:t>
            </a:r>
            <a:r>
              <a:rPr lang="en-US" dirty="0" err="1" smtClean="0"/>
              <a:t>index.html.erb</a:t>
            </a:r>
            <a:r>
              <a:rPr lang="uk-UA" dirty="0" smtClean="0"/>
              <a:t>'</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/root/.chef/local-mode-cache/cache/cookbooks/apache/recipes/server.rb:8:in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uk-UA" sz="2667" dirty="0" smtClean="0">
                <a:latin typeface="+mj-lt"/>
              </a:rPr>
              <a:t>'</a:t>
            </a:r>
            <a:r>
              <a:rPr lang="en-US" sz="2667" dirty="0" smtClean="0">
                <a:latin typeface="+mj-lt"/>
              </a:rPr>
              <a:t>/</a:t>
            </a:r>
            <a:r>
              <a:rPr lang="en-US" sz="2667" dirty="0" err="1">
                <a:latin typeface="+mj-lt"/>
              </a:rPr>
              <a:t>etc</a:t>
            </a:r>
            <a:r>
              <a:rPr lang="en-US" sz="2667" dirty="0">
                <a:latin typeface="+mj-lt"/>
              </a:rPr>
              <a:t>/</a:t>
            </a:r>
            <a:r>
              <a:rPr lang="en-US" sz="2667" dirty="0" err="1" smtClean="0">
                <a:latin typeface="+mj-lt"/>
              </a:rPr>
              <a:t>motd</a:t>
            </a:r>
            <a:r>
              <a:rPr lang="uk-UA" sz="2667" dirty="0" smtClean="0">
                <a:latin typeface="+mj-lt"/>
              </a:rPr>
              <a:t>'</a:t>
            </a:r>
            <a:r>
              <a:rPr lang="en-US" sz="2667" dirty="0" smtClean="0">
                <a:latin typeface="+mj-lt"/>
              </a:rPr>
              <a:t> </a:t>
            </a:r>
            <a:r>
              <a:rPr lang="en-US" sz="2667" dirty="0">
                <a:latin typeface="+mj-lt"/>
              </a:rPr>
              <a:t>into the template file "</a:t>
            </a:r>
            <a:r>
              <a:rPr lang="en-US" sz="2667" dirty="0" err="1" smtClean="0">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smtClean="0">
                <a:latin typeface="+mj-lt"/>
                <a:cs typeface="Courier New" panose="02070309020205020404" pitchFamily="49" charset="0"/>
              </a:rPr>
              <a:t>motd</a:t>
            </a:r>
            <a:r>
              <a:rPr lang="uk-UA" sz="2667" dirty="0" smtClean="0">
                <a:latin typeface="+mj-lt"/>
                <a:cs typeface="Courier New" panose="02070309020205020404" pitchFamily="49" charset="0"/>
              </a:rPr>
              <a:t>'</a:t>
            </a:r>
            <a:r>
              <a:rPr lang="en-US" sz="2667" dirty="0" smtClean="0">
                <a:latin typeface="+mj-lt"/>
                <a:cs typeface="Courier New" panose="02070309020205020404" pitchFamily="49" charset="0"/>
              </a:rPr>
              <a:t> </a:t>
            </a:r>
            <a:r>
              <a:rPr lang="en-US" sz="2667" dirty="0">
                <a:latin typeface="+mj-lt"/>
                <a:cs typeface="Courier New" panose="02070309020205020404" pitchFamily="49" charset="0"/>
              </a:rPr>
              <a:t>is created with the source </a:t>
            </a:r>
            <a:r>
              <a:rPr lang="uk-UA" sz="2667" dirty="0" smtClean="0">
                <a:latin typeface="+mj-lt"/>
                <a:cs typeface="Courier New" panose="02070309020205020404" pitchFamily="49" charset="0"/>
              </a:rPr>
              <a:t>'</a:t>
            </a:r>
            <a:r>
              <a:rPr lang="en-US" sz="2667" dirty="0" err="1" smtClean="0">
                <a:latin typeface="+mj-lt"/>
                <a:cs typeface="Courier New" panose="02070309020205020404" pitchFamily="49" charset="0"/>
              </a:rPr>
              <a:t>motd.erb</a:t>
            </a:r>
            <a:r>
              <a:rPr lang="uk-UA" sz="2667" dirty="0" smtClean="0">
                <a:latin typeface="+mj-lt"/>
                <a:cs typeface="Courier New" panose="02070309020205020404" pitchFamily="49" charset="0"/>
              </a:rPr>
              <a:t>'</a:t>
            </a:r>
            <a:endParaRPr lang="en-US" sz="2667" dirty="0">
              <a:latin typeface="+mj-lt"/>
              <a:cs typeface="Courier New" panose="02070309020205020404" pitchFamily="49" charset="0"/>
            </a:endParaRP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test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121900"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11256" y="580936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244748" y="653211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51183" y="65545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uk-UA" dirty="0" smtClean="0"/>
              <a:t>'</a:t>
            </a:r>
            <a:r>
              <a:rPr lang="en-US" dirty="0" err="1" smtClean="0"/>
              <a:t>ipaddress</a:t>
            </a:r>
            <a:r>
              <a:rPr lang="uk-UA" dirty="0" smtClean="0"/>
              <a:t>'</a:t>
            </a:r>
            <a:r>
              <a:rPr lang="en-US" dirty="0" smtClean="0"/>
              <a:t>] </a:t>
            </a:r>
            <a:r>
              <a:rPr lang="en-US" dirty="0"/>
              <a:t>%&gt;</a:t>
            </a:r>
          </a:p>
          <a:p>
            <a:r>
              <a:rPr lang="en-US" dirty="0"/>
              <a:t>  HOSTNAME : &lt;%= </a:t>
            </a:r>
            <a:r>
              <a:rPr lang="en-US" dirty="0" smtClean="0"/>
              <a:t>node[</a:t>
            </a:r>
            <a:r>
              <a:rPr lang="uk-UA" dirty="0" smtClean="0"/>
              <a:t>'</a:t>
            </a:r>
            <a:r>
              <a:rPr lang="en-US" dirty="0" smtClean="0"/>
              <a:t>hostname</a:t>
            </a:r>
            <a:r>
              <a:rPr lang="uk-UA" dirty="0" smtClean="0"/>
              <a:t>'</a:t>
            </a:r>
            <a:r>
              <a:rPr lang="en-US" dirty="0" smtClean="0"/>
              <a:t>] </a:t>
            </a:r>
            <a:r>
              <a:rPr lang="en-US" dirty="0"/>
              <a:t>%&gt;</a:t>
            </a:r>
          </a:p>
          <a:p>
            <a:r>
              <a:rPr lang="en-US" dirty="0"/>
              <a:t>  MEMORY   : &lt;%= </a:t>
            </a:r>
            <a:r>
              <a:rPr lang="en-US" dirty="0" smtClean="0"/>
              <a:t>node[</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 </a:t>
            </a:r>
            <a:r>
              <a:rPr lang="en-US" dirty="0"/>
              <a:t>%&gt;</a:t>
            </a:r>
          </a:p>
          <a:p>
            <a:r>
              <a:rPr lang="en-US" dirty="0"/>
              <a:t>  CPU      : &lt;%= </a:t>
            </a:r>
            <a:r>
              <a:rPr lang="en-US" dirty="0" smtClean="0"/>
              <a:t>node[</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a:t>
            </a:r>
            <a:r>
              <a:rPr lang="en-US" dirty="0"/>
              <a:t>do</a:t>
            </a:r>
          </a:p>
          <a:p>
            <a:r>
              <a:rPr lang="en-US" dirty="0"/>
              <a:t>  content "Property of ...</a:t>
            </a:r>
          </a:p>
          <a:p>
            <a:r>
              <a:rPr lang="en-US" dirty="0"/>
              <a:t>  </a:t>
            </a:r>
          </a:p>
          <a:p>
            <a:r>
              <a:rPr lang="en-US" dirty="0"/>
              <a:t>  IPADDRESS: #{node</a:t>
            </a:r>
            <a:r>
              <a:rPr lang="en-US" dirty="0" smtClean="0"/>
              <a:t>[</a:t>
            </a:r>
            <a:r>
              <a:rPr lang="uk-UA" dirty="0" smtClean="0"/>
              <a:t>'</a:t>
            </a:r>
            <a:r>
              <a:rPr lang="en-US" dirty="0" err="1" smtClean="0"/>
              <a:t>ipaddress</a:t>
            </a:r>
            <a:r>
              <a:rPr lang="uk-UA" dirty="0" smtClean="0"/>
              <a:t>'</a:t>
            </a:r>
            <a:r>
              <a:rPr lang="en-US" dirty="0" smtClean="0"/>
              <a:t>]</a:t>
            </a:r>
            <a:r>
              <a:rPr lang="en-US" dirty="0"/>
              <a:t>}</a:t>
            </a:r>
          </a:p>
          <a:p>
            <a:r>
              <a:rPr lang="en-US" dirty="0"/>
              <a:t>  HOSTNAME : #{node</a:t>
            </a:r>
            <a:r>
              <a:rPr lang="en-US" dirty="0" smtClean="0"/>
              <a:t>[</a:t>
            </a:r>
            <a:r>
              <a:rPr lang="uk-UA" dirty="0" smtClean="0"/>
              <a:t>'</a:t>
            </a:r>
            <a:r>
              <a:rPr lang="en-US" dirty="0" smtClean="0"/>
              <a:t>hostname</a:t>
            </a:r>
            <a:r>
              <a:rPr lang="uk-UA" dirty="0" smtClean="0"/>
              <a:t>'</a:t>
            </a:r>
            <a:r>
              <a:rPr lang="en-US" dirty="0" smtClean="0"/>
              <a:t>]</a:t>
            </a:r>
            <a:r>
              <a:rPr lang="en-US" dirty="0"/>
              <a:t>}</a:t>
            </a:r>
          </a:p>
          <a:p>
            <a:r>
              <a:rPr lang="en-US" dirty="0"/>
              <a:t>  MEMORY   : #{node</a:t>
            </a:r>
            <a:r>
              <a:rPr lang="en-US" dirty="0" smtClean="0"/>
              <a:t>[</a:t>
            </a:r>
            <a:r>
              <a:rPr lang="uk-UA" dirty="0" smtClean="0"/>
              <a:t>'</a:t>
            </a:r>
            <a:r>
              <a:rPr lang="en-US" dirty="0" smtClean="0"/>
              <a:t>memory</a:t>
            </a:r>
            <a:r>
              <a:rPr lang="uk-UA" dirty="0" smtClean="0"/>
              <a:t>'</a:t>
            </a:r>
            <a:r>
              <a:rPr lang="en-US" dirty="0" smtClean="0"/>
              <a:t>][</a:t>
            </a:r>
            <a:r>
              <a:rPr lang="uk-UA" dirty="0" smtClean="0"/>
              <a:t>'</a:t>
            </a:r>
            <a:r>
              <a:rPr lang="en-US" dirty="0" smtClean="0"/>
              <a:t>total</a:t>
            </a:r>
            <a:r>
              <a:rPr lang="uk-UA" dirty="0" smtClean="0"/>
              <a:t>'</a:t>
            </a:r>
            <a:r>
              <a:rPr lang="en-US" dirty="0" smtClean="0"/>
              <a:t>]</a:t>
            </a:r>
            <a:r>
              <a:rPr lang="en-US" dirty="0"/>
              <a:t>}</a:t>
            </a:r>
          </a:p>
          <a:p>
            <a:r>
              <a:rPr lang="en-US" dirty="0"/>
              <a:t>  CPU      : #{node</a:t>
            </a:r>
            <a:r>
              <a:rPr lang="en-US" dirty="0" smtClean="0"/>
              <a:t>[</a:t>
            </a:r>
            <a:r>
              <a:rPr lang="uk-UA" dirty="0" smtClean="0"/>
              <a:t>'</a:t>
            </a:r>
            <a:r>
              <a:rPr lang="en-US" dirty="0" err="1" smtClean="0"/>
              <a:t>cpu</a:t>
            </a:r>
            <a:r>
              <a:rPr lang="uk-UA" dirty="0" smtClean="0"/>
              <a:t>'</a:t>
            </a:r>
            <a:r>
              <a:rPr lang="en-US" dirty="0" smtClean="0"/>
              <a:t>][</a:t>
            </a:r>
            <a:r>
              <a:rPr lang="uk-UA" dirty="0" smtClean="0"/>
              <a:t>'</a:t>
            </a:r>
            <a:r>
              <a:rPr lang="en-US" dirty="0" smtClean="0"/>
              <a:t>0</a:t>
            </a:r>
            <a:r>
              <a:rPr lang="uk-UA" dirty="0" smtClean="0"/>
              <a:t>'</a:t>
            </a:r>
            <a:r>
              <a:rPr lang="en-US" dirty="0" smtClean="0"/>
              <a:t>][</a:t>
            </a:r>
            <a:r>
              <a:rPr lang="uk-UA" dirty="0" smtClean="0"/>
              <a:t>'</a:t>
            </a:r>
            <a:r>
              <a:rPr lang="en-US" dirty="0" err="1" smtClean="0"/>
              <a:t>mhz</a:t>
            </a:r>
            <a:r>
              <a:rPr lang="uk-UA" dirty="0" smtClean="0"/>
              <a:t>'</a:t>
            </a:r>
            <a:r>
              <a:rPr lang="en-US" dirty="0" smtClean="0"/>
              <a:t>]</a:t>
            </a:r>
            <a:r>
              <a:rPr lang="en-US" dirty="0"/>
              <a:t>}</a:t>
            </a:r>
          </a:p>
          <a:p>
            <a:r>
              <a:rPr lang="en-US" dirty="0"/>
              <a:t>"</a:t>
            </a:r>
          </a:p>
          <a:p>
            <a:r>
              <a:rPr lang="en-US" dirty="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uk-UA" dirty="0" smtClean="0"/>
              <a:t>'</a:t>
            </a:r>
            <a:r>
              <a:rPr lang="en-US" dirty="0" smtClean="0"/>
              <a:t>/</a:t>
            </a:r>
            <a:r>
              <a:rPr lang="en-US" dirty="0" err="1"/>
              <a:t>etc</a:t>
            </a:r>
            <a:r>
              <a:rPr lang="en-US" dirty="0"/>
              <a:t>/</a:t>
            </a:r>
            <a:r>
              <a:rPr lang="en-US" dirty="0" err="1" smtClean="0"/>
              <a:t>motd</a:t>
            </a:r>
            <a:r>
              <a:rPr lang="uk-UA" dirty="0" smtClean="0"/>
              <a:t>'</a:t>
            </a:r>
            <a:r>
              <a:rPr lang="en-US" dirty="0" smtClean="0"/>
              <a:t> do</a:t>
            </a:r>
          </a:p>
          <a:p>
            <a:r>
              <a:rPr lang="en-US" dirty="0"/>
              <a:t> </a:t>
            </a:r>
            <a:r>
              <a:rPr lang="en-US" dirty="0" smtClean="0"/>
              <a:t> source </a:t>
            </a:r>
            <a:r>
              <a:rPr lang="uk-UA" dirty="0" smtClean="0"/>
              <a:t>'</a:t>
            </a:r>
            <a:r>
              <a:rPr lang="en-US" dirty="0" err="1" smtClean="0"/>
              <a:t>motd.erb</a:t>
            </a:r>
            <a:r>
              <a:rPr lang="uk-UA" dirty="0" smtClean="0"/>
              <a:t>'</a:t>
            </a:r>
            <a:endParaRPr lang="en-US" dirty="0"/>
          </a:p>
          <a:p>
            <a:r>
              <a:rPr lang="en-US" dirty="0" smtClean="0"/>
              <a:t>  mode </a:t>
            </a:r>
            <a:r>
              <a:rPr lang="uk-UA" dirty="0" smtClean="0"/>
              <a:t>'</a:t>
            </a:r>
            <a:r>
              <a:rPr lang="en-US" dirty="0" smtClean="0"/>
              <a:t>0644</a:t>
            </a:r>
            <a:r>
              <a:rPr lang="uk-UA" dirty="0" smtClean="0"/>
              <a:t>'</a:t>
            </a:r>
            <a:endParaRPr lang="en-US" dirty="0"/>
          </a:p>
          <a:p>
            <a:r>
              <a:rPr lang="en-US" dirty="0"/>
              <a:t>  owner </a:t>
            </a:r>
            <a:r>
              <a:rPr lang="uk-UA" dirty="0" smtClean="0"/>
              <a:t>'</a:t>
            </a:r>
            <a:r>
              <a:rPr lang="en-US" dirty="0" smtClean="0"/>
              <a:t>root</a:t>
            </a:r>
            <a:r>
              <a:rPr lang="uk-UA" dirty="0" smtClean="0"/>
              <a:t>'</a:t>
            </a:r>
            <a:endParaRPr lang="en-US" dirty="0"/>
          </a:p>
          <a:p>
            <a:r>
              <a:rPr lang="en-US" dirty="0"/>
              <a:t>  group </a:t>
            </a:r>
            <a:r>
              <a:rPr lang="uk-UA" dirty="0" smtClean="0"/>
              <a:t>'</a:t>
            </a:r>
            <a:r>
              <a:rPr lang="en-US" dirty="0" smtClean="0"/>
              <a:t>root</a:t>
            </a:r>
            <a:r>
              <a:rPr lang="uk-UA" dirty="0" smtClean="0"/>
              <a:t>'</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600"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468849"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03749"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5608091"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68970"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 </a:t>
            </a:r>
            <a:r>
              <a:rPr lang="en-US" dirty="0" err="1" smtClean="0"/>
              <a:t>receipe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822522"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8" name="Rectangle 7"/>
          <p:cNvSpPr/>
          <p:nvPr/>
        </p:nvSpPr>
        <p:spPr bwMode="auto">
          <a:xfrm>
            <a:off x="8339314"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uk-UA" dirty="0" smtClean="0"/>
              <a:t>'</a:t>
            </a:r>
            <a:r>
              <a:rPr lang="en-US" dirty="0" smtClean="0"/>
              <a:t>/</a:t>
            </a:r>
            <a:r>
              <a:rPr lang="en-US" dirty="0" err="1" smtClean="0"/>
              <a:t>etc</a:t>
            </a:r>
            <a:r>
              <a:rPr lang="en-US" dirty="0" smtClean="0"/>
              <a:t>/</a:t>
            </a:r>
            <a:r>
              <a:rPr lang="en-US" dirty="0" err="1" smtClean="0"/>
              <a:t>motd</a:t>
            </a:r>
            <a:r>
              <a:rPr lang="uk-UA" dirty="0" smtClean="0"/>
              <a:t>'</a:t>
            </a:r>
            <a:r>
              <a:rPr lang="en-US" dirty="0" smtClean="0"/>
              <a:t> </a:t>
            </a:r>
            <a:r>
              <a:rPr lang="en-US" dirty="0"/>
              <a:t>do</a:t>
            </a:r>
          </a:p>
          <a:p>
            <a:r>
              <a:rPr lang="en-US" dirty="0" smtClean="0"/>
              <a:t>  content </a:t>
            </a:r>
            <a:r>
              <a:rPr lang="uk-UA" dirty="0" smtClean="0"/>
              <a:t>'</a:t>
            </a:r>
            <a:r>
              <a:rPr lang="en-US" dirty="0" smtClean="0"/>
              <a:t>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uk-UA" dirty="0" smtClean="0"/>
              <a:t>'</a:t>
            </a:r>
            <a:endParaRPr lang="en-US" dirty="0" smtClean="0"/>
          </a:p>
          <a:p>
            <a:r>
              <a:rPr lang="en-US" dirty="0" smtClean="0"/>
              <a:t>end</a:t>
            </a:r>
          </a:p>
        </p:txBody>
      </p:sp>
      <p:sp>
        <p:nvSpPr>
          <p:cNvPr id="8" name="Content Placeholder 7"/>
          <p:cNvSpPr>
            <a:spLocks noGrp="1"/>
          </p:cNvSpPr>
          <p:nvPr>
            <p:ph sz="quarter" idx="12"/>
          </p:nvPr>
        </p:nvSpPr>
        <p:spPr/>
        <p:txBody>
          <a:bodyPr/>
          <a:lstStyle/>
          <a:p>
            <a:r>
              <a:rPr lang="en-US" sz="3600" dirty="0">
                <a:latin typeface="Courier New" panose="02070309020205020404" pitchFamily="49" charset="0"/>
                <a:cs typeface="Courier New" panose="02070309020205020404" pitchFamily="49" charset="0"/>
              </a:rPr>
              <a:t>This is the first line of the file.</a:t>
            </a:r>
          </a:p>
          <a:p>
            <a:r>
              <a:rPr lang="en-US" sz="3600" dirty="0">
                <a:latin typeface="Courier New" panose="02070309020205020404" pitchFamily="49" charset="0"/>
                <a:cs typeface="Courier New" panose="02070309020205020404" pitchFamily="49" charset="0"/>
              </a:rPr>
              <a:t>           This is the second line. If I try and line it up...</a:t>
            </a:r>
          </a:p>
          <a:p>
            <a:endParaRPr lang="en-US" sz="3600" dirty="0">
              <a:latin typeface="Courier New" panose="02070309020205020404" pitchFamily="49" charset="0"/>
              <a:cs typeface="Courier New" panose="02070309020205020404" pitchFamily="49" charset="0"/>
            </a:endParaRPr>
          </a:p>
          <a:p>
            <a:r>
              <a:rPr lang="en-US" sz="3600"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15749</TotalTime>
  <Words>6501</Words>
  <Application>Microsoft Macintosh PowerPoint</Application>
  <PresentationFormat>Custom</PresentationFormat>
  <Paragraphs>741</Paragraphs>
  <Slides>62</Slides>
  <Notes>62</Notes>
  <HiddenSlides>0</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2010</cp:revision>
  <cp:lastPrinted>2015-02-07T23:49:10Z</cp:lastPrinted>
  <dcterms:created xsi:type="dcterms:W3CDTF">2012-09-13T17:36:07Z</dcterms:created>
  <dcterms:modified xsi:type="dcterms:W3CDTF">2015-10-21T05:10:01Z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